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7" r:id="rId10"/>
    <p:sldId id="265" r:id="rId11"/>
    <p:sldId id="266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6" d="100"/>
          <a:sy n="86" d="100"/>
        </p:scale>
        <p:origin x="-1277" y="-38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193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5073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4325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22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9088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89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4377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8704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8929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6343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98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03582-C7F0-41FB-89AA-178D1B242F0D}" type="datetimeFigureOut">
              <a:rPr lang="en-IN" smtClean="0"/>
              <a:t>30-10-2024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A1919-F2D4-4453-9C89-663DDB9B3C8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3778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38828" y="2643758"/>
            <a:ext cx="478999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Project: </a:t>
            </a:r>
            <a:r>
              <a:rPr lang="en-IN" sz="32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WEATHER APP</a:t>
            </a:r>
            <a:endParaRPr lang="en-IN" sz="32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1592" y="3573840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 smtClean="0">
                <a:solidFill>
                  <a:srgbClr val="FF0000"/>
                </a:solidFill>
              </a:rPr>
              <a:t>NAME : Nandini Sharma</a:t>
            </a:r>
          </a:p>
          <a:p>
            <a:r>
              <a:rPr lang="en-IN" sz="2400" b="1" i="1" dirty="0" smtClean="0">
                <a:solidFill>
                  <a:srgbClr val="FF0000"/>
                </a:solidFill>
              </a:rPr>
              <a:t>SECTION: 3-B</a:t>
            </a:r>
          </a:p>
          <a:p>
            <a:r>
              <a:rPr lang="en-IN" sz="2400" b="1" i="1" dirty="0" smtClean="0">
                <a:solidFill>
                  <a:srgbClr val="FF0000"/>
                </a:solidFill>
              </a:rPr>
              <a:t>ROLL NO.:2300290120145</a:t>
            </a:r>
          </a:p>
          <a:p>
            <a:endParaRPr lang="en-IN" sz="2400" b="1" i="1" dirty="0">
              <a:solidFill>
                <a:srgbClr val="FF0000"/>
              </a:solidFill>
            </a:endParaRPr>
          </a:p>
        </p:txBody>
      </p:sp>
      <p:pic>
        <p:nvPicPr>
          <p:cNvPr id="1028" name="Picture 4" descr="Weather App PNG, Vector, PSD, and Clipart With Transparent Background for  Free Download | Png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9622"/>
            <a:ext cx="3960440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7184" y="339502"/>
            <a:ext cx="8763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Internship Assessment Mini Project  Presentation</a:t>
            </a:r>
            <a:endParaRPr lang="en-IN" sz="36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6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67057"/>
            <a:ext cx="799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ARCHITECTURE DIAGRAM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059832" y="1169795"/>
            <a:ext cx="3168352" cy="483854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Enter City Name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4499992" y="1653648"/>
            <a:ext cx="360040" cy="378042"/>
          </a:xfrm>
          <a:prstGeom prst="down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59832" y="2031690"/>
            <a:ext cx="3168352" cy="540060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Request for Weather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499992" y="2564371"/>
            <a:ext cx="360041" cy="385421"/>
          </a:xfrm>
          <a:prstGeom prst="down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077834" y="2949792"/>
            <a:ext cx="3132348" cy="702078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400" dirty="0" smtClean="0">
                <a:solidFill>
                  <a:schemeClr val="tx1"/>
                </a:solidFill>
                <a:latin typeface="+mj-lt"/>
              </a:rPr>
              <a:t>Open WeatheMapAPI</a:t>
            </a:r>
            <a:endParaRPr lang="en-IN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4463988" y="3651870"/>
            <a:ext cx="360040" cy="324036"/>
          </a:xfrm>
          <a:prstGeom prst="downArrow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91880" y="3975906"/>
            <a:ext cx="2232248" cy="108012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2000" dirty="0" smtClean="0">
                <a:solidFill>
                  <a:schemeClr val="tx1"/>
                </a:solidFill>
                <a:latin typeface="+mj-lt"/>
              </a:rPr>
              <a:t>Current </a:t>
            </a:r>
          </a:p>
          <a:p>
            <a:pPr algn="ctr"/>
            <a:r>
              <a:rPr lang="en-IN" sz="2000" dirty="0" smtClean="0">
                <a:solidFill>
                  <a:schemeClr val="tx1"/>
                </a:solidFill>
                <a:latin typeface="+mj-lt"/>
              </a:rPr>
              <a:t>Weather</a:t>
            </a:r>
          </a:p>
          <a:p>
            <a:pPr algn="ctr"/>
            <a:r>
              <a:rPr lang="en-IN" sz="2000" dirty="0" smtClean="0">
                <a:solidFill>
                  <a:schemeClr val="tx1"/>
                </a:solidFill>
                <a:latin typeface="+mj-lt"/>
              </a:rPr>
              <a:t>Details</a:t>
            </a:r>
            <a:endParaRPr lang="en-IN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69922" y="817846"/>
            <a:ext cx="1476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User Device</a:t>
            </a:r>
          </a:p>
        </p:txBody>
      </p:sp>
      <p:cxnSp>
        <p:nvCxnSpPr>
          <p:cNvPr id="28" name="Elbow Connector 27"/>
          <p:cNvCxnSpPr>
            <a:stCxn id="12" idx="1"/>
            <a:endCxn id="7" idx="1"/>
          </p:cNvCxnSpPr>
          <p:nvPr/>
        </p:nvCxnSpPr>
        <p:spPr>
          <a:xfrm rot="10800000">
            <a:off x="3059832" y="1411723"/>
            <a:ext cx="18002" cy="1889109"/>
          </a:xfrm>
          <a:prstGeom prst="bentConnector3">
            <a:avLst>
              <a:gd name="adj1" fmla="val 1369859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9552" y="1923679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+mj-lt"/>
              </a:rPr>
              <a:t>Sending response</a:t>
            </a:r>
          </a:p>
          <a:p>
            <a:r>
              <a:rPr lang="en-IN" dirty="0" smtClean="0">
                <a:latin typeface="+mj-lt"/>
              </a:rPr>
              <a:t>Back to User</a:t>
            </a:r>
            <a:endParaRPr lang="en-IN" dirty="0"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16216" y="126212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FRONTEND</a:t>
            </a:r>
            <a:endParaRPr lang="en-IN" dirty="0"/>
          </a:p>
        </p:txBody>
      </p:sp>
      <p:sp>
        <p:nvSpPr>
          <p:cNvPr id="31" name="TextBox 30"/>
          <p:cNvSpPr txBox="1"/>
          <p:nvPr/>
        </p:nvSpPr>
        <p:spPr>
          <a:xfrm>
            <a:off x="6588224" y="311181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15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91680" y="232061"/>
            <a:ext cx="540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CONCLUSION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6593" y="904405"/>
            <a:ext cx="75608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000" b="1" dirty="0" smtClean="0">
                <a:latin typeface="+mj-lt"/>
              </a:rPr>
              <a:t>Weather App </a:t>
            </a:r>
            <a:r>
              <a:rPr lang="en-US" sz="2000" dirty="0" smtClean="0">
                <a:latin typeface="+mj-lt"/>
              </a:rPr>
              <a:t>provides a seamless and intuitive solution for real-time weather tracking.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 dirty="0" smtClean="0">
                <a:latin typeface="+mj-lt"/>
              </a:rPr>
              <a:t>By utilizing the latest technology stack and OpenWeatherMap API, the app ensures users have access to </a:t>
            </a:r>
            <a:r>
              <a:rPr lang="en-US" sz="2000" b="1" dirty="0" smtClean="0">
                <a:latin typeface="+mj-lt"/>
              </a:rPr>
              <a:t>accurate weather data</a:t>
            </a:r>
            <a:r>
              <a:rPr lang="en-US" sz="2000" dirty="0" smtClean="0">
                <a:latin typeface="+mj-lt"/>
              </a:rPr>
              <a:t>, including temperature, humidity, wind speed, and more.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 dirty="0" smtClean="0">
                <a:latin typeface="+mj-lt"/>
              </a:rPr>
              <a:t>Whether at home or on the go, users can check the weather for their </a:t>
            </a:r>
            <a:r>
              <a:rPr lang="en-US" sz="2000" b="1" dirty="0" smtClean="0">
                <a:latin typeface="+mj-lt"/>
              </a:rPr>
              <a:t>current location</a:t>
            </a:r>
            <a:r>
              <a:rPr lang="en-US" sz="2000" dirty="0" smtClean="0">
                <a:latin typeface="+mj-lt"/>
              </a:rPr>
              <a:t> or any city worldwide.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000" dirty="0" smtClean="0">
              <a:latin typeface="+mj-lt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 dirty="0" smtClean="0">
                <a:latin typeface="+mj-lt"/>
              </a:rPr>
              <a:t>The app’s </a:t>
            </a:r>
            <a:r>
              <a:rPr lang="en-US" sz="2000" b="1" dirty="0" smtClean="0">
                <a:latin typeface="+mj-lt"/>
              </a:rPr>
              <a:t>simple interface</a:t>
            </a:r>
            <a:r>
              <a:rPr lang="en-US" sz="2000" dirty="0" smtClean="0">
                <a:latin typeface="+mj-lt"/>
              </a:rPr>
              <a:t> and fast performance make it an essential tool for daily planning, ensuring users stay informed and prepared for any weather condition.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077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emium Photo | Rainy weather forecast female hand holds a mobile phone and  looks at the weather forecast for the 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267494"/>
            <a:ext cx="36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Thank you!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122635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64" y="4050146"/>
            <a:ext cx="1260000" cy="94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71600" y="249493"/>
            <a:ext cx="7237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r>
              <a:rPr lang="en-IN" sz="4000" dirty="0" smtClean="0">
                <a:latin typeface="Times New Roman" pitchFamily="18" charset="0"/>
                <a:cs typeface="Times New Roman" pitchFamily="18" charset="0"/>
              </a:rPr>
              <a:t>                                </a:t>
            </a:r>
            <a:endParaRPr lang="en-IN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059582"/>
            <a:ext cx="8064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sz="2400" dirty="0" smtClean="0"/>
              <a:t>The Proposed system provides the weather of different cities around the World.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sz="2400" dirty="0" smtClean="0"/>
              <a:t>In this system the user can view Weather for which they search for.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sz="2400" dirty="0" smtClean="0"/>
              <a:t>The system can track Local and National Weather .</a:t>
            </a:r>
          </a:p>
          <a:p>
            <a:pPr marL="285750" indent="-285750">
              <a:buFont typeface="Wingdings" pitchFamily="2" charset="2"/>
              <a:buChar char="Ø"/>
            </a:pPr>
            <a:endParaRPr lang="en-IN" sz="24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IN" sz="2400" dirty="0" smtClean="0"/>
              <a:t>The Proposed system uses Open Weather App</a:t>
            </a:r>
          </a:p>
          <a:p>
            <a:pPr marL="355600" indent="-88900"/>
            <a:r>
              <a:rPr lang="en-IN" sz="2400" dirty="0" smtClean="0"/>
              <a:t> API for searching the Weather.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17757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357504"/>
            <a:ext cx="712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THE PROBLEM STATEMENT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1392184"/>
            <a:ext cx="79208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 smtClean="0"/>
              <a:t> Lack of easily accessible, accurate, and real-time weather information.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 smtClean="0"/>
              <a:t>Many apps are cluttered, slow, or provide outdated weather data.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 smtClean="0"/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 smtClean="0"/>
              <a:t>Users need quick, reliable, and user-friendly interfaces.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96360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7493"/>
            <a:ext cx="8640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SOLUTION TO ADDRESS THE PROBLEM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3872" y="1203598"/>
            <a:ext cx="741682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400" dirty="0" smtClean="0">
                <a:latin typeface="+mj-lt"/>
              </a:rPr>
              <a:t>Build a simple, fast, and efficient weather app.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400" dirty="0" smtClean="0">
              <a:latin typeface="+mj-lt"/>
            </a:endParaRPr>
          </a:p>
          <a:p>
            <a:pPr algn="just"/>
            <a:r>
              <a:rPr lang="en-US" sz="2400" b="1" dirty="0" smtClean="0">
                <a:latin typeface="+mj-lt"/>
              </a:rPr>
              <a:t>Key Features:</a:t>
            </a:r>
            <a:endParaRPr lang="en-US" sz="2400" dirty="0" smtClean="0">
              <a:latin typeface="+mj-lt"/>
            </a:endParaRPr>
          </a:p>
          <a:p>
            <a:pPr marL="5207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Real-time weather updates.</a:t>
            </a:r>
          </a:p>
          <a:p>
            <a:pPr marL="5207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Displays </a:t>
            </a:r>
            <a:r>
              <a:rPr lang="en-US" sz="2400" b="1" dirty="0" smtClean="0">
                <a:latin typeface="+mj-lt"/>
              </a:rPr>
              <a:t>current location</a:t>
            </a:r>
            <a:r>
              <a:rPr lang="en-US" sz="2400" dirty="0" smtClean="0">
                <a:latin typeface="+mj-lt"/>
              </a:rPr>
              <a:t> and weather data.</a:t>
            </a:r>
          </a:p>
          <a:p>
            <a:pPr marL="520700" indent="-342900" algn="just">
              <a:buFont typeface="Arial" pitchFamily="34" charset="0"/>
              <a:buChar char="•"/>
            </a:pPr>
            <a:r>
              <a:rPr lang="en-US" sz="2400" b="1" dirty="0" smtClean="0">
                <a:latin typeface="+mj-lt"/>
              </a:rPr>
              <a:t>Wind speed</a:t>
            </a:r>
            <a:r>
              <a:rPr lang="en-US" sz="2400" dirty="0" smtClean="0">
                <a:latin typeface="+mj-lt"/>
              </a:rPr>
              <a:t> information along with temperature and humidity.</a:t>
            </a:r>
          </a:p>
          <a:p>
            <a:pPr marL="5207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Simple and responsive user interface.</a:t>
            </a:r>
          </a:p>
          <a:p>
            <a:pPr marL="520700" indent="-342900" algn="just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Reliable data from a trusted source (OpenWeatherMap API).</a:t>
            </a:r>
          </a:p>
          <a:p>
            <a:pPr algn="just"/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14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7704" y="250409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TECH STACK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70" y="1226947"/>
            <a:ext cx="2016224" cy="175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22" y="1175471"/>
            <a:ext cx="3086946" cy="178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03598"/>
            <a:ext cx="3600400" cy="1778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1" y="3219822"/>
            <a:ext cx="3115138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1600" y="241532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METHODOLOGY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2205" y="1050072"/>
            <a:ext cx="77762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just">
              <a:buFont typeface="+mj-lt"/>
              <a:buAutoNum type="arabicPeriod"/>
            </a:pPr>
            <a:r>
              <a:rPr lang="en-US" sz="2000" b="1" dirty="0" smtClean="0">
                <a:latin typeface="+mj-lt"/>
              </a:rPr>
              <a:t>Planning: </a:t>
            </a:r>
            <a:r>
              <a:rPr lang="en-US" sz="2000" dirty="0" smtClean="0">
                <a:latin typeface="+mj-lt"/>
              </a:rPr>
              <a:t>Define the features and scope of the app.</a:t>
            </a:r>
          </a:p>
          <a:p>
            <a:pPr marL="342900" indent="-342900" algn="just">
              <a:buAutoNum type="arabicPeriod"/>
            </a:pPr>
            <a:endParaRPr lang="en-US" sz="2000" dirty="0" smtClean="0">
              <a:latin typeface="+mj-lt"/>
            </a:endParaRPr>
          </a:p>
          <a:p>
            <a:pPr algn="just"/>
            <a:r>
              <a:rPr lang="en-US" sz="2000" b="1" dirty="0" smtClean="0">
                <a:latin typeface="+mj-lt"/>
              </a:rPr>
              <a:t>2. Designing: </a:t>
            </a:r>
            <a:r>
              <a:rPr lang="en-US" sz="2000" dirty="0" smtClean="0">
                <a:latin typeface="+mj-lt"/>
              </a:rPr>
              <a:t>Create a user-friendly interface with Tailwind CSS.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algn="just"/>
            <a:r>
              <a:rPr lang="en-US" sz="2000" b="1" dirty="0" smtClean="0">
                <a:latin typeface="+mj-lt"/>
              </a:rPr>
              <a:t>3. Development: </a:t>
            </a:r>
            <a:r>
              <a:rPr lang="en-US" sz="2000" dirty="0" smtClean="0">
                <a:latin typeface="+mj-lt"/>
              </a:rPr>
              <a:t>Use HTML, JavaScript to fetch and display weather data.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algn="just"/>
            <a:r>
              <a:rPr lang="en-US" sz="2000" b="1" dirty="0" smtClean="0">
                <a:latin typeface="+mj-lt"/>
              </a:rPr>
              <a:t>4. Integration: </a:t>
            </a:r>
            <a:r>
              <a:rPr lang="en-US" sz="2000" dirty="0" smtClean="0">
                <a:latin typeface="+mj-lt"/>
              </a:rPr>
              <a:t>Connect with OpenWeatherMap API for real-time data.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marL="266700" indent="-266700" algn="just"/>
            <a:r>
              <a:rPr lang="en-US" sz="2000" b="1" dirty="0" smtClean="0">
                <a:latin typeface="+mj-lt"/>
              </a:rPr>
              <a:t>5. Testing: </a:t>
            </a:r>
            <a:r>
              <a:rPr lang="en-US" sz="2000" dirty="0" smtClean="0">
                <a:latin typeface="+mj-lt"/>
              </a:rPr>
              <a:t>Ensure that the app works efficiently across different devices and locations.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algn="just"/>
            <a:r>
              <a:rPr lang="en-US" sz="2000" b="1" dirty="0" smtClean="0">
                <a:latin typeface="+mj-lt"/>
              </a:rPr>
              <a:t>6. Deployment: </a:t>
            </a:r>
            <a:r>
              <a:rPr lang="en-US" sz="2000" dirty="0" smtClean="0">
                <a:latin typeface="+mj-lt"/>
              </a:rPr>
              <a:t>Host the app online for public access.</a:t>
            </a:r>
          </a:p>
          <a:p>
            <a:pPr algn="just"/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227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3728" y="267493"/>
            <a:ext cx="5328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BENEFITS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113589"/>
            <a:ext cx="777686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IN" sz="2000" dirty="0" smtClean="0">
                <a:latin typeface="+mj-lt"/>
              </a:rPr>
              <a:t>The weather app enables you make better prepration for the day in the relation  to giving accurate daily weather.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IN" sz="2000" dirty="0">
              <a:latin typeface="+mj-lt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000" dirty="0" smtClean="0">
                <a:latin typeface="+mj-lt"/>
              </a:rPr>
              <a:t>We need Weather App to plan Journeys ahead, To plan meetings/ commute timings 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IN" sz="2000" dirty="0">
              <a:latin typeface="+mj-lt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000" dirty="0" smtClean="0">
                <a:latin typeface="+mj-lt"/>
              </a:rPr>
              <a:t>A person travelling in bus, train or  flight may need to check the weather in his destination city.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IN" sz="2000" dirty="0">
              <a:latin typeface="+mj-lt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IN" sz="2000" dirty="0" smtClean="0">
                <a:latin typeface="+mj-lt"/>
              </a:rPr>
              <a:t>The system provides you with details of the weather  elements </a:t>
            </a:r>
          </a:p>
          <a:p>
            <a:pPr algn="just"/>
            <a:r>
              <a:rPr lang="en-IN" sz="2000" dirty="0" smtClean="0">
                <a:latin typeface="+mj-lt"/>
              </a:rPr>
              <a:t>    - Temperature, wind speed ,Humidity, Wind Degrees, Pecipitation, etc.</a:t>
            </a:r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325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3568" y="303497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WORKING OF THE PROJECT</a:t>
            </a:r>
            <a:endParaRPr lang="en-IN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1600" y="1302381"/>
            <a:ext cx="73076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latin typeface="+mj-lt"/>
              </a:rPr>
              <a:t>Step 1:</a:t>
            </a:r>
            <a:r>
              <a:rPr lang="en-US" sz="2000" dirty="0" smtClean="0">
                <a:latin typeface="+mj-lt"/>
              </a:rPr>
              <a:t> User inputs a city or uses location services.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algn="just"/>
            <a:r>
              <a:rPr lang="en-US" sz="2000" b="1" dirty="0" smtClean="0">
                <a:latin typeface="+mj-lt"/>
              </a:rPr>
              <a:t>Step 2:</a:t>
            </a:r>
            <a:r>
              <a:rPr lang="en-US" sz="2000" dirty="0" smtClean="0">
                <a:latin typeface="+mj-lt"/>
              </a:rPr>
              <a:t> JavaScript sends a request to the OpenWeatherMap API.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algn="just"/>
            <a:r>
              <a:rPr lang="en-US" sz="2000" b="1" dirty="0" smtClean="0">
                <a:latin typeface="+mj-lt"/>
              </a:rPr>
              <a:t>Step 3:</a:t>
            </a:r>
            <a:r>
              <a:rPr lang="en-US" sz="2000" dirty="0" smtClean="0">
                <a:latin typeface="+mj-lt"/>
              </a:rPr>
              <a:t> API returns real-time weather data.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algn="just"/>
            <a:r>
              <a:rPr lang="en-US" sz="2000" b="1" dirty="0" smtClean="0">
                <a:latin typeface="+mj-lt"/>
              </a:rPr>
              <a:t>Step 4:</a:t>
            </a:r>
            <a:r>
              <a:rPr lang="en-US" sz="2000" dirty="0" smtClean="0">
                <a:latin typeface="+mj-lt"/>
              </a:rPr>
              <a:t> App displays weather info (temperature, humidity, etc.) on the interface.</a:t>
            </a:r>
          </a:p>
          <a:p>
            <a:pPr algn="just"/>
            <a:endParaRPr lang="en-US" sz="2000" dirty="0" smtClean="0">
              <a:latin typeface="+mj-lt"/>
            </a:endParaRPr>
          </a:p>
          <a:p>
            <a:pPr algn="just"/>
            <a:r>
              <a:rPr lang="en-US" sz="2000" b="1" dirty="0" smtClean="0">
                <a:latin typeface="+mj-lt"/>
              </a:rPr>
              <a:t>Step 5:</a:t>
            </a:r>
            <a:r>
              <a:rPr lang="en-US" sz="2000" dirty="0" smtClean="0">
                <a:latin typeface="+mj-lt"/>
              </a:rPr>
              <a:t> Responsive design ensures seamless experience on any device.</a:t>
            </a:r>
          </a:p>
          <a:p>
            <a:pPr algn="just"/>
            <a:endParaRPr lang="en-IN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990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ather ap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123479"/>
            <a:ext cx="885698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526</Words>
  <Application>Microsoft Office PowerPoint</Application>
  <PresentationFormat>On-screen Show (16:9)</PresentationFormat>
  <Paragraphs>83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nandini sharma</dc:creator>
  <cp:lastModifiedBy>nandini sharma</cp:lastModifiedBy>
  <cp:revision>54</cp:revision>
  <dcterms:created xsi:type="dcterms:W3CDTF">2024-09-21T09:24:48Z</dcterms:created>
  <dcterms:modified xsi:type="dcterms:W3CDTF">2024-10-30T10:09:35Z</dcterms:modified>
</cp:coreProperties>
</file>